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1446-D37D-43B5-905A-E21CF77658E5}" type="datetimeFigureOut">
              <a:rPr kumimoji="1" lang="ja-JP" altLang="en-US" smtClean="0"/>
              <a:t>2014/7/12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E9FE-0092-4F7C-94E6-F4DDAFB88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449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1446-D37D-43B5-905A-E21CF77658E5}" type="datetimeFigureOut">
              <a:rPr kumimoji="1" lang="ja-JP" altLang="en-US" smtClean="0"/>
              <a:t>2014/7/12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E9FE-0092-4F7C-94E6-F4DDAFB88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8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1446-D37D-43B5-905A-E21CF77658E5}" type="datetimeFigureOut">
              <a:rPr kumimoji="1" lang="ja-JP" altLang="en-US" smtClean="0"/>
              <a:t>2014/7/12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E9FE-0092-4F7C-94E6-F4DDAFB88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45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1446-D37D-43B5-905A-E21CF77658E5}" type="datetimeFigureOut">
              <a:rPr kumimoji="1" lang="ja-JP" altLang="en-US" smtClean="0"/>
              <a:t>2014/7/12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E9FE-0092-4F7C-94E6-F4DDAFB88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35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1446-D37D-43B5-905A-E21CF77658E5}" type="datetimeFigureOut">
              <a:rPr kumimoji="1" lang="ja-JP" altLang="en-US" smtClean="0"/>
              <a:t>2014/7/12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E9FE-0092-4F7C-94E6-F4DDAFB88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05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1446-D37D-43B5-905A-E21CF77658E5}" type="datetimeFigureOut">
              <a:rPr kumimoji="1" lang="ja-JP" altLang="en-US" smtClean="0"/>
              <a:t>2014/7/12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E9FE-0092-4F7C-94E6-F4DDAFB88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59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1446-D37D-43B5-905A-E21CF77658E5}" type="datetimeFigureOut">
              <a:rPr kumimoji="1" lang="ja-JP" altLang="en-US" smtClean="0"/>
              <a:t>2014/7/12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E9FE-0092-4F7C-94E6-F4DDAFB88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508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1446-D37D-43B5-905A-E21CF77658E5}" type="datetimeFigureOut">
              <a:rPr kumimoji="1" lang="ja-JP" altLang="en-US" smtClean="0"/>
              <a:t>2014/7/12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E9FE-0092-4F7C-94E6-F4DDAFB88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801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1446-D37D-43B5-905A-E21CF77658E5}" type="datetimeFigureOut">
              <a:rPr kumimoji="1" lang="ja-JP" altLang="en-US" smtClean="0"/>
              <a:t>2014/7/12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E9FE-0092-4F7C-94E6-F4DDAFB88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24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1446-D37D-43B5-905A-E21CF77658E5}" type="datetimeFigureOut">
              <a:rPr kumimoji="1" lang="ja-JP" altLang="en-US" smtClean="0"/>
              <a:t>2014/7/12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E9FE-0092-4F7C-94E6-F4DDAFB88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51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1446-D37D-43B5-905A-E21CF77658E5}" type="datetimeFigureOut">
              <a:rPr kumimoji="1" lang="ja-JP" altLang="en-US" smtClean="0"/>
              <a:t>2014/7/12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E9FE-0092-4F7C-94E6-F4DDAFB88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031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A1446-D37D-43B5-905A-E21CF77658E5}" type="datetimeFigureOut">
              <a:rPr kumimoji="1" lang="ja-JP" altLang="en-US" smtClean="0"/>
              <a:t>2014/7/12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E9FE-0092-4F7C-94E6-F4DDAFB88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01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正方形/長方形 102"/>
          <p:cNvSpPr/>
          <p:nvPr/>
        </p:nvSpPr>
        <p:spPr>
          <a:xfrm>
            <a:off x="138515" y="5877271"/>
            <a:ext cx="689069" cy="65346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99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827584" y="5877272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98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1403648" y="5877272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97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1979712" y="5877272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96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2555776" y="5877272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95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46" name="正方形/長方形 145"/>
          <p:cNvSpPr/>
          <p:nvPr/>
        </p:nvSpPr>
        <p:spPr>
          <a:xfrm>
            <a:off x="3131880" y="5877272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94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47" name="正方形/長方形 146"/>
          <p:cNvSpPr/>
          <p:nvPr/>
        </p:nvSpPr>
        <p:spPr>
          <a:xfrm>
            <a:off x="3707944" y="5877272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93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48" name="正方形/長方形 147"/>
          <p:cNvSpPr/>
          <p:nvPr/>
        </p:nvSpPr>
        <p:spPr>
          <a:xfrm>
            <a:off x="4284008" y="5877272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92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49" name="正方形/長方形 148"/>
          <p:cNvSpPr/>
          <p:nvPr/>
        </p:nvSpPr>
        <p:spPr>
          <a:xfrm>
            <a:off x="4860072" y="5877272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91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50" name="正方形/長方形 149"/>
          <p:cNvSpPr/>
          <p:nvPr/>
        </p:nvSpPr>
        <p:spPr>
          <a:xfrm>
            <a:off x="5436136" y="5877272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90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51" name="正方形/長方形 150"/>
          <p:cNvSpPr/>
          <p:nvPr/>
        </p:nvSpPr>
        <p:spPr>
          <a:xfrm>
            <a:off x="539552" y="5301208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89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52" name="正方形/長方形 151"/>
          <p:cNvSpPr/>
          <p:nvPr/>
        </p:nvSpPr>
        <p:spPr>
          <a:xfrm>
            <a:off x="1115616" y="5301208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88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53" name="正方形/長方形 152"/>
          <p:cNvSpPr/>
          <p:nvPr/>
        </p:nvSpPr>
        <p:spPr>
          <a:xfrm>
            <a:off x="1691680" y="5301208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87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54" name="正方形/長方形 153"/>
          <p:cNvSpPr/>
          <p:nvPr/>
        </p:nvSpPr>
        <p:spPr>
          <a:xfrm>
            <a:off x="2267744" y="5301208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１</a:t>
            </a:r>
            <a:r>
              <a:rPr lang="en-US" altLang="ja-JP" sz="1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86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55" name="正方形/長方形 154"/>
          <p:cNvSpPr/>
          <p:nvPr/>
        </p:nvSpPr>
        <p:spPr>
          <a:xfrm>
            <a:off x="2843808" y="5301208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85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56" name="正方形/長方形 155"/>
          <p:cNvSpPr/>
          <p:nvPr/>
        </p:nvSpPr>
        <p:spPr>
          <a:xfrm>
            <a:off x="3419912" y="5301208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84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57" name="正方形/長方形 156"/>
          <p:cNvSpPr/>
          <p:nvPr/>
        </p:nvSpPr>
        <p:spPr>
          <a:xfrm>
            <a:off x="3995976" y="5301208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83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58" name="正方形/長方形 157"/>
          <p:cNvSpPr/>
          <p:nvPr/>
        </p:nvSpPr>
        <p:spPr>
          <a:xfrm>
            <a:off x="4572040" y="5301208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82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59" name="正方形/長方形 158"/>
          <p:cNvSpPr/>
          <p:nvPr/>
        </p:nvSpPr>
        <p:spPr>
          <a:xfrm>
            <a:off x="5148104" y="5301208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81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60" name="正方形/長方形 159"/>
          <p:cNvSpPr/>
          <p:nvPr/>
        </p:nvSpPr>
        <p:spPr>
          <a:xfrm>
            <a:off x="5724168" y="5301208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80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81" name="正方形/長方形 180"/>
          <p:cNvSpPr/>
          <p:nvPr/>
        </p:nvSpPr>
        <p:spPr>
          <a:xfrm>
            <a:off x="819691" y="4725144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21</a:t>
            </a: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79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82" name="正方形/長方形 181"/>
          <p:cNvSpPr/>
          <p:nvPr/>
        </p:nvSpPr>
        <p:spPr>
          <a:xfrm>
            <a:off x="1395755" y="4725144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22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78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83" name="正方形/長方形 182"/>
          <p:cNvSpPr/>
          <p:nvPr/>
        </p:nvSpPr>
        <p:spPr>
          <a:xfrm>
            <a:off x="1971819" y="4725144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23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77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84" name="正方形/長方形 183"/>
          <p:cNvSpPr/>
          <p:nvPr/>
        </p:nvSpPr>
        <p:spPr>
          <a:xfrm>
            <a:off x="2547883" y="4725144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24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76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85" name="正方形/長方形 184"/>
          <p:cNvSpPr/>
          <p:nvPr/>
        </p:nvSpPr>
        <p:spPr>
          <a:xfrm>
            <a:off x="3123947" y="4725144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75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86" name="正方形/長方形 185"/>
          <p:cNvSpPr/>
          <p:nvPr/>
        </p:nvSpPr>
        <p:spPr>
          <a:xfrm>
            <a:off x="3700051" y="4725144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26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74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87" name="正方形/長方形 186"/>
          <p:cNvSpPr/>
          <p:nvPr/>
        </p:nvSpPr>
        <p:spPr>
          <a:xfrm>
            <a:off x="4276115" y="4725144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27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73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88" name="正方形/長方形 187"/>
          <p:cNvSpPr/>
          <p:nvPr/>
        </p:nvSpPr>
        <p:spPr>
          <a:xfrm>
            <a:off x="4852179" y="4725144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28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72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89" name="正方形/長方形 188"/>
          <p:cNvSpPr/>
          <p:nvPr/>
        </p:nvSpPr>
        <p:spPr>
          <a:xfrm>
            <a:off x="5428243" y="4725144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29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71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90" name="正方形/長方形 189"/>
          <p:cNvSpPr/>
          <p:nvPr/>
        </p:nvSpPr>
        <p:spPr>
          <a:xfrm>
            <a:off x="6004307" y="4725144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70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91" name="正方形/長方形 190"/>
          <p:cNvSpPr/>
          <p:nvPr/>
        </p:nvSpPr>
        <p:spPr>
          <a:xfrm>
            <a:off x="1107723" y="4149080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31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69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92" name="正方形/長方形 191"/>
          <p:cNvSpPr/>
          <p:nvPr/>
        </p:nvSpPr>
        <p:spPr>
          <a:xfrm>
            <a:off x="1683787" y="4149080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32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68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93" name="正方形/長方形 192"/>
          <p:cNvSpPr/>
          <p:nvPr/>
        </p:nvSpPr>
        <p:spPr>
          <a:xfrm>
            <a:off x="2259851" y="4149080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33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67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94" name="正方形/長方形 193"/>
          <p:cNvSpPr/>
          <p:nvPr/>
        </p:nvSpPr>
        <p:spPr>
          <a:xfrm>
            <a:off x="2835915" y="4149080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34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66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95" name="正方形/長方形 194"/>
          <p:cNvSpPr/>
          <p:nvPr/>
        </p:nvSpPr>
        <p:spPr>
          <a:xfrm>
            <a:off x="3411979" y="4149080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35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65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96" name="正方形/長方形 195"/>
          <p:cNvSpPr/>
          <p:nvPr/>
        </p:nvSpPr>
        <p:spPr>
          <a:xfrm>
            <a:off x="3988083" y="4149080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36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64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97" name="正方形/長方形 196"/>
          <p:cNvSpPr/>
          <p:nvPr/>
        </p:nvSpPr>
        <p:spPr>
          <a:xfrm>
            <a:off x="4564147" y="4149080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37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63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98" name="正方形/長方形 197"/>
          <p:cNvSpPr/>
          <p:nvPr/>
        </p:nvSpPr>
        <p:spPr>
          <a:xfrm>
            <a:off x="5140211" y="4149080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38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62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99" name="正方形/長方形 198"/>
          <p:cNvSpPr/>
          <p:nvPr/>
        </p:nvSpPr>
        <p:spPr>
          <a:xfrm>
            <a:off x="5716275" y="4149080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39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61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00" name="正方形/長方形 199"/>
          <p:cNvSpPr/>
          <p:nvPr/>
        </p:nvSpPr>
        <p:spPr>
          <a:xfrm>
            <a:off x="6292339" y="4149080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40</a:t>
            </a: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60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01" name="正方形/長方形 200"/>
          <p:cNvSpPr/>
          <p:nvPr/>
        </p:nvSpPr>
        <p:spPr>
          <a:xfrm>
            <a:off x="1396740" y="3573016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41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59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02" name="正方形/長方形 201"/>
          <p:cNvSpPr/>
          <p:nvPr/>
        </p:nvSpPr>
        <p:spPr>
          <a:xfrm>
            <a:off x="1972804" y="3573016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42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58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03" name="正方形/長方形 202"/>
          <p:cNvSpPr/>
          <p:nvPr/>
        </p:nvSpPr>
        <p:spPr>
          <a:xfrm>
            <a:off x="2548868" y="3573016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43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57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04" name="正方形/長方形 203"/>
          <p:cNvSpPr/>
          <p:nvPr/>
        </p:nvSpPr>
        <p:spPr>
          <a:xfrm>
            <a:off x="3124932" y="3573016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44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56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05" name="正方形/長方形 204"/>
          <p:cNvSpPr/>
          <p:nvPr/>
        </p:nvSpPr>
        <p:spPr>
          <a:xfrm>
            <a:off x="3700996" y="3573016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45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55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06" name="正方形/長方形 205"/>
          <p:cNvSpPr/>
          <p:nvPr/>
        </p:nvSpPr>
        <p:spPr>
          <a:xfrm>
            <a:off x="4277100" y="3573016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46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54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07" name="正方形/長方形 206"/>
          <p:cNvSpPr/>
          <p:nvPr/>
        </p:nvSpPr>
        <p:spPr>
          <a:xfrm>
            <a:off x="4853164" y="3573016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47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53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08" name="正方形/長方形 207"/>
          <p:cNvSpPr/>
          <p:nvPr/>
        </p:nvSpPr>
        <p:spPr>
          <a:xfrm>
            <a:off x="5429228" y="3573016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48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52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09" name="正方形/長方形 208"/>
          <p:cNvSpPr/>
          <p:nvPr/>
        </p:nvSpPr>
        <p:spPr>
          <a:xfrm>
            <a:off x="6005292" y="3573016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49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51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10" name="正方形/長方形 209"/>
          <p:cNvSpPr/>
          <p:nvPr/>
        </p:nvSpPr>
        <p:spPr>
          <a:xfrm>
            <a:off x="6581356" y="3573016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50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50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11" name="正方形/長方形 210"/>
          <p:cNvSpPr/>
          <p:nvPr/>
        </p:nvSpPr>
        <p:spPr>
          <a:xfrm>
            <a:off x="1684772" y="2996952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51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49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12" name="正方形/長方形 211"/>
          <p:cNvSpPr/>
          <p:nvPr/>
        </p:nvSpPr>
        <p:spPr>
          <a:xfrm>
            <a:off x="2260836" y="2996952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52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48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13" name="正方形/長方形 212"/>
          <p:cNvSpPr/>
          <p:nvPr/>
        </p:nvSpPr>
        <p:spPr>
          <a:xfrm>
            <a:off x="2836900" y="2996952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53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47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14" name="正方形/長方形 213"/>
          <p:cNvSpPr/>
          <p:nvPr/>
        </p:nvSpPr>
        <p:spPr>
          <a:xfrm>
            <a:off x="3412964" y="2996952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54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46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15" name="正方形/長方形 214"/>
          <p:cNvSpPr/>
          <p:nvPr/>
        </p:nvSpPr>
        <p:spPr>
          <a:xfrm>
            <a:off x="3989028" y="2996952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55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45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16" name="正方形/長方形 215"/>
          <p:cNvSpPr/>
          <p:nvPr/>
        </p:nvSpPr>
        <p:spPr>
          <a:xfrm>
            <a:off x="4565132" y="2996952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56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44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17" name="正方形/長方形 216"/>
          <p:cNvSpPr/>
          <p:nvPr/>
        </p:nvSpPr>
        <p:spPr>
          <a:xfrm>
            <a:off x="5141196" y="2996952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57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43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18" name="正方形/長方形 217"/>
          <p:cNvSpPr/>
          <p:nvPr/>
        </p:nvSpPr>
        <p:spPr>
          <a:xfrm>
            <a:off x="5717260" y="2996952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58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42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19" name="正方形/長方形 218"/>
          <p:cNvSpPr/>
          <p:nvPr/>
        </p:nvSpPr>
        <p:spPr>
          <a:xfrm>
            <a:off x="6293324" y="2996952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59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41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20" name="正方形/長方形 219"/>
          <p:cNvSpPr/>
          <p:nvPr/>
        </p:nvSpPr>
        <p:spPr>
          <a:xfrm>
            <a:off x="6869388" y="2996952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60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40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21" name="正方形/長方形 220"/>
          <p:cNvSpPr/>
          <p:nvPr/>
        </p:nvSpPr>
        <p:spPr>
          <a:xfrm>
            <a:off x="1964911" y="2420888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61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39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22" name="正方形/長方形 221"/>
          <p:cNvSpPr/>
          <p:nvPr/>
        </p:nvSpPr>
        <p:spPr>
          <a:xfrm>
            <a:off x="2540975" y="2420888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62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38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23" name="正方形/長方形 222"/>
          <p:cNvSpPr/>
          <p:nvPr/>
        </p:nvSpPr>
        <p:spPr>
          <a:xfrm>
            <a:off x="3117039" y="2420888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63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37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24" name="正方形/長方形 223"/>
          <p:cNvSpPr/>
          <p:nvPr/>
        </p:nvSpPr>
        <p:spPr>
          <a:xfrm>
            <a:off x="3693103" y="2420888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64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36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25" name="正方形/長方形 224"/>
          <p:cNvSpPr/>
          <p:nvPr/>
        </p:nvSpPr>
        <p:spPr>
          <a:xfrm>
            <a:off x="4269167" y="2420888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65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35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26" name="正方形/長方形 225"/>
          <p:cNvSpPr/>
          <p:nvPr/>
        </p:nvSpPr>
        <p:spPr>
          <a:xfrm>
            <a:off x="4845271" y="2420888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66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34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27" name="正方形/長方形 226"/>
          <p:cNvSpPr/>
          <p:nvPr/>
        </p:nvSpPr>
        <p:spPr>
          <a:xfrm>
            <a:off x="5421335" y="2420888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67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33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28" name="正方形/長方形 227"/>
          <p:cNvSpPr/>
          <p:nvPr/>
        </p:nvSpPr>
        <p:spPr>
          <a:xfrm>
            <a:off x="5997399" y="2420888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68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32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29" name="正方形/長方形 228"/>
          <p:cNvSpPr/>
          <p:nvPr/>
        </p:nvSpPr>
        <p:spPr>
          <a:xfrm>
            <a:off x="6573463" y="2420888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69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31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30" name="正方形/長方形 229"/>
          <p:cNvSpPr/>
          <p:nvPr/>
        </p:nvSpPr>
        <p:spPr>
          <a:xfrm>
            <a:off x="7149527" y="2420888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70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30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31" name="正方形/長方形 230"/>
          <p:cNvSpPr/>
          <p:nvPr/>
        </p:nvSpPr>
        <p:spPr>
          <a:xfrm>
            <a:off x="2252943" y="1844824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71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29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32" name="正方形/長方形 231"/>
          <p:cNvSpPr/>
          <p:nvPr/>
        </p:nvSpPr>
        <p:spPr>
          <a:xfrm>
            <a:off x="2829007" y="1844824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72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28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33" name="正方形/長方形 232"/>
          <p:cNvSpPr/>
          <p:nvPr/>
        </p:nvSpPr>
        <p:spPr>
          <a:xfrm>
            <a:off x="3405071" y="1844824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73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27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34" name="正方形/長方形 233"/>
          <p:cNvSpPr/>
          <p:nvPr/>
        </p:nvSpPr>
        <p:spPr>
          <a:xfrm>
            <a:off x="3981135" y="1844824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74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26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35" name="正方形/長方形 234"/>
          <p:cNvSpPr/>
          <p:nvPr/>
        </p:nvSpPr>
        <p:spPr>
          <a:xfrm>
            <a:off x="4557199" y="1844824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75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25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36" name="正方形/長方形 235"/>
          <p:cNvSpPr/>
          <p:nvPr/>
        </p:nvSpPr>
        <p:spPr>
          <a:xfrm>
            <a:off x="5133303" y="1844824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76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24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37" name="正方形/長方形 236"/>
          <p:cNvSpPr/>
          <p:nvPr/>
        </p:nvSpPr>
        <p:spPr>
          <a:xfrm>
            <a:off x="5709367" y="1844824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77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23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38" name="正方形/長方形 237"/>
          <p:cNvSpPr/>
          <p:nvPr/>
        </p:nvSpPr>
        <p:spPr>
          <a:xfrm>
            <a:off x="6285431" y="1844824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78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22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39" name="正方形/長方形 238"/>
          <p:cNvSpPr/>
          <p:nvPr/>
        </p:nvSpPr>
        <p:spPr>
          <a:xfrm>
            <a:off x="6861495" y="1844824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79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21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40" name="正方形/長方形 239"/>
          <p:cNvSpPr/>
          <p:nvPr/>
        </p:nvSpPr>
        <p:spPr>
          <a:xfrm>
            <a:off x="7437559" y="1844824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80</a:t>
            </a:r>
            <a:endParaRPr kumimoji="1" lang="en-US" altLang="ja-JP" sz="16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</a:rPr>
              <a:t>残り</a:t>
            </a:r>
            <a:r>
              <a:rPr lang="en-US" altLang="ja-JP" sz="900" dirty="0" smtClean="0">
                <a:solidFill>
                  <a:schemeClr val="tx1"/>
                </a:solidFill>
              </a:rPr>
              <a:t>20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41" name="正方形/長方形 240"/>
          <p:cNvSpPr/>
          <p:nvPr/>
        </p:nvSpPr>
        <p:spPr>
          <a:xfrm>
            <a:off x="2541959" y="1268760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81</a:t>
            </a:r>
            <a:endParaRPr kumimoji="1" lang="en-US" altLang="ja-JP" sz="20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残り</a:t>
            </a:r>
            <a:r>
              <a:rPr lang="en-US" altLang="ja-JP" sz="1050" dirty="0" smtClean="0">
                <a:solidFill>
                  <a:schemeClr val="tx1"/>
                </a:solidFill>
              </a:rPr>
              <a:t>19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42" name="正方形/長方形 241"/>
          <p:cNvSpPr/>
          <p:nvPr/>
        </p:nvSpPr>
        <p:spPr>
          <a:xfrm>
            <a:off x="3118023" y="1268760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82</a:t>
            </a:r>
            <a:endParaRPr kumimoji="1" lang="en-US" altLang="ja-JP" sz="20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残り</a:t>
            </a:r>
            <a:r>
              <a:rPr lang="en-US" altLang="ja-JP" sz="1050" dirty="0" smtClean="0">
                <a:solidFill>
                  <a:schemeClr val="tx1"/>
                </a:solidFill>
              </a:rPr>
              <a:t>18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43" name="正方形/長方形 242"/>
          <p:cNvSpPr/>
          <p:nvPr/>
        </p:nvSpPr>
        <p:spPr>
          <a:xfrm>
            <a:off x="3694087" y="1268760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83</a:t>
            </a:r>
            <a:endParaRPr kumimoji="1" lang="en-US" altLang="ja-JP" sz="20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残り</a:t>
            </a:r>
            <a:r>
              <a:rPr lang="en-US" altLang="ja-JP" sz="1050" dirty="0" smtClean="0">
                <a:solidFill>
                  <a:schemeClr val="tx1"/>
                </a:solidFill>
              </a:rPr>
              <a:t>17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44" name="正方形/長方形 243"/>
          <p:cNvSpPr/>
          <p:nvPr/>
        </p:nvSpPr>
        <p:spPr>
          <a:xfrm>
            <a:off x="4270151" y="1268760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84</a:t>
            </a:r>
            <a:endParaRPr kumimoji="1" lang="en-US" altLang="ja-JP" sz="20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残り</a:t>
            </a:r>
            <a:r>
              <a:rPr lang="en-US" altLang="ja-JP" sz="1050" dirty="0" smtClean="0">
                <a:solidFill>
                  <a:schemeClr val="tx1"/>
                </a:solidFill>
              </a:rPr>
              <a:t>16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45" name="正方形/長方形 244"/>
          <p:cNvSpPr/>
          <p:nvPr/>
        </p:nvSpPr>
        <p:spPr>
          <a:xfrm>
            <a:off x="4846215" y="1268760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85</a:t>
            </a:r>
            <a:endParaRPr kumimoji="1" lang="en-US" altLang="ja-JP" sz="20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残り</a:t>
            </a:r>
            <a:r>
              <a:rPr lang="en-US" altLang="ja-JP" sz="1050" dirty="0" smtClean="0">
                <a:solidFill>
                  <a:schemeClr val="tx1"/>
                </a:solidFill>
              </a:rPr>
              <a:t>15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46" name="正方形/長方形 245"/>
          <p:cNvSpPr/>
          <p:nvPr/>
        </p:nvSpPr>
        <p:spPr>
          <a:xfrm>
            <a:off x="5422319" y="1268760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86</a:t>
            </a:r>
            <a:endParaRPr kumimoji="1" lang="en-US" altLang="ja-JP" sz="20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残り</a:t>
            </a:r>
            <a:r>
              <a:rPr lang="en-US" altLang="ja-JP" sz="1050" dirty="0" smtClean="0">
                <a:solidFill>
                  <a:schemeClr val="tx1"/>
                </a:solidFill>
              </a:rPr>
              <a:t>14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47" name="正方形/長方形 246"/>
          <p:cNvSpPr/>
          <p:nvPr/>
        </p:nvSpPr>
        <p:spPr>
          <a:xfrm>
            <a:off x="5998383" y="1268760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87</a:t>
            </a:r>
            <a:endParaRPr kumimoji="1" lang="en-US" altLang="ja-JP" sz="20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残り</a:t>
            </a:r>
            <a:r>
              <a:rPr lang="en-US" altLang="ja-JP" sz="1050" dirty="0" smtClean="0">
                <a:solidFill>
                  <a:schemeClr val="tx1"/>
                </a:solidFill>
              </a:rPr>
              <a:t>13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48" name="正方形/長方形 247"/>
          <p:cNvSpPr/>
          <p:nvPr/>
        </p:nvSpPr>
        <p:spPr>
          <a:xfrm>
            <a:off x="6574447" y="1268760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88</a:t>
            </a:r>
            <a:endParaRPr kumimoji="1" lang="en-US" altLang="ja-JP" sz="20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残り</a:t>
            </a:r>
            <a:r>
              <a:rPr lang="en-US" altLang="ja-JP" sz="1050" dirty="0" smtClean="0">
                <a:solidFill>
                  <a:schemeClr val="tx1"/>
                </a:solidFill>
              </a:rPr>
              <a:t>12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49" name="正方形/長方形 248"/>
          <p:cNvSpPr/>
          <p:nvPr/>
        </p:nvSpPr>
        <p:spPr>
          <a:xfrm>
            <a:off x="7150511" y="1268760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89</a:t>
            </a:r>
            <a:endParaRPr kumimoji="1" lang="en-US" altLang="ja-JP" sz="20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残り</a:t>
            </a:r>
            <a:r>
              <a:rPr lang="en-US" altLang="ja-JP" sz="1050" dirty="0" smtClean="0">
                <a:solidFill>
                  <a:schemeClr val="tx1"/>
                </a:solidFill>
              </a:rPr>
              <a:t>11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50" name="正方形/長方形 249"/>
          <p:cNvSpPr/>
          <p:nvPr/>
        </p:nvSpPr>
        <p:spPr>
          <a:xfrm>
            <a:off x="7726575" y="1268760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90</a:t>
            </a:r>
            <a:endParaRPr kumimoji="1" lang="en-US" altLang="ja-JP" sz="20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残り</a:t>
            </a:r>
            <a:r>
              <a:rPr lang="en-US" altLang="ja-JP" sz="1050" dirty="0" smtClean="0">
                <a:solidFill>
                  <a:schemeClr val="tx1"/>
                </a:solidFill>
              </a:rPr>
              <a:t>10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51" name="正方形/長方形 250"/>
          <p:cNvSpPr/>
          <p:nvPr/>
        </p:nvSpPr>
        <p:spPr>
          <a:xfrm>
            <a:off x="2829991" y="692696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91</a:t>
            </a:r>
            <a:endParaRPr kumimoji="1" lang="en-US" altLang="ja-JP" sz="20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残り</a:t>
            </a:r>
            <a:r>
              <a:rPr lang="en-US" altLang="ja-JP" sz="1050" dirty="0">
                <a:solidFill>
                  <a:schemeClr val="tx1"/>
                </a:solidFill>
              </a:rPr>
              <a:t>9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52" name="正方形/長方形 251"/>
          <p:cNvSpPr/>
          <p:nvPr/>
        </p:nvSpPr>
        <p:spPr>
          <a:xfrm>
            <a:off x="3406055" y="692696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92</a:t>
            </a:r>
            <a:endParaRPr kumimoji="1" lang="en-US" altLang="ja-JP" sz="20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残り</a:t>
            </a:r>
            <a:r>
              <a:rPr lang="en-US" altLang="ja-JP" sz="1050" dirty="0" smtClean="0">
                <a:solidFill>
                  <a:schemeClr val="tx1"/>
                </a:solidFill>
              </a:rPr>
              <a:t>8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53" name="正方形/長方形 252"/>
          <p:cNvSpPr/>
          <p:nvPr/>
        </p:nvSpPr>
        <p:spPr>
          <a:xfrm>
            <a:off x="3982119" y="692696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93</a:t>
            </a:r>
            <a:endParaRPr kumimoji="1" lang="en-US" altLang="ja-JP" sz="20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残り</a:t>
            </a:r>
            <a:r>
              <a:rPr lang="en-US" altLang="ja-JP" sz="1050" dirty="0" smtClean="0">
                <a:solidFill>
                  <a:schemeClr val="tx1"/>
                </a:solidFill>
              </a:rPr>
              <a:t>7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54" name="正方形/長方形 253"/>
          <p:cNvSpPr/>
          <p:nvPr/>
        </p:nvSpPr>
        <p:spPr>
          <a:xfrm>
            <a:off x="4558183" y="692696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94</a:t>
            </a:r>
            <a:endParaRPr kumimoji="1" lang="en-US" altLang="ja-JP" sz="20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残り</a:t>
            </a:r>
            <a:r>
              <a:rPr lang="en-US" altLang="ja-JP" sz="1050" dirty="0" smtClean="0">
                <a:solidFill>
                  <a:schemeClr val="tx1"/>
                </a:solidFill>
              </a:rPr>
              <a:t>6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55" name="正方形/長方形 254"/>
          <p:cNvSpPr/>
          <p:nvPr/>
        </p:nvSpPr>
        <p:spPr>
          <a:xfrm>
            <a:off x="5134247" y="692696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95</a:t>
            </a:r>
            <a:endParaRPr kumimoji="1" lang="en-US" altLang="ja-JP" sz="20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残り</a:t>
            </a:r>
            <a:r>
              <a:rPr lang="en-US" altLang="ja-JP" sz="1050" dirty="0" smtClean="0">
                <a:solidFill>
                  <a:schemeClr val="tx1"/>
                </a:solidFill>
              </a:rPr>
              <a:t>5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56" name="正方形/長方形 255"/>
          <p:cNvSpPr/>
          <p:nvPr/>
        </p:nvSpPr>
        <p:spPr>
          <a:xfrm>
            <a:off x="5710351" y="692696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96</a:t>
            </a:r>
            <a:endParaRPr kumimoji="1" lang="en-US" altLang="ja-JP" sz="20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残り</a:t>
            </a:r>
            <a:r>
              <a:rPr lang="en-US" altLang="ja-JP" sz="1050" dirty="0" smtClean="0">
                <a:solidFill>
                  <a:schemeClr val="tx1"/>
                </a:solidFill>
              </a:rPr>
              <a:t>4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57" name="正方形/長方形 256"/>
          <p:cNvSpPr/>
          <p:nvPr/>
        </p:nvSpPr>
        <p:spPr>
          <a:xfrm>
            <a:off x="6286415" y="692696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97</a:t>
            </a:r>
            <a:endParaRPr kumimoji="1" lang="en-US" altLang="ja-JP" sz="20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残り</a:t>
            </a:r>
            <a:r>
              <a:rPr lang="en-US" altLang="ja-JP" sz="1050" dirty="0" smtClean="0">
                <a:solidFill>
                  <a:schemeClr val="tx1"/>
                </a:solidFill>
              </a:rPr>
              <a:t>3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58" name="正方形/長方形 257"/>
          <p:cNvSpPr/>
          <p:nvPr/>
        </p:nvSpPr>
        <p:spPr>
          <a:xfrm>
            <a:off x="6862479" y="692696"/>
            <a:ext cx="576064" cy="57606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98</a:t>
            </a:r>
            <a:endParaRPr kumimoji="1" lang="en-US" altLang="ja-JP" sz="20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残り</a:t>
            </a:r>
            <a:r>
              <a:rPr lang="en-US" altLang="ja-JP" sz="1050" dirty="0" smtClean="0">
                <a:solidFill>
                  <a:schemeClr val="tx1"/>
                </a:solidFill>
              </a:rPr>
              <a:t>2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259" name="正方形/長方形 258"/>
          <p:cNvSpPr/>
          <p:nvPr/>
        </p:nvSpPr>
        <p:spPr>
          <a:xfrm>
            <a:off x="7438542" y="548680"/>
            <a:ext cx="733857" cy="7200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99</a:t>
            </a:r>
            <a:endParaRPr kumimoji="1" lang="en-US" altLang="ja-JP" sz="2400" b="1" dirty="0" smtClean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残り</a:t>
            </a:r>
            <a:r>
              <a:rPr lang="en-US" altLang="ja-JP" sz="1100" dirty="0" smtClean="0">
                <a:solidFill>
                  <a:schemeClr val="tx1"/>
                </a:solidFill>
              </a:rPr>
              <a:t>1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60" name="正方形/長方形 259"/>
          <p:cNvSpPr/>
          <p:nvPr/>
        </p:nvSpPr>
        <p:spPr>
          <a:xfrm>
            <a:off x="8172400" y="404664"/>
            <a:ext cx="864096" cy="8640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100</a:t>
            </a: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達成！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861495" y="5805264"/>
            <a:ext cx="2160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１コマ（　　　）分</a:t>
            </a:r>
            <a:endParaRPr kumimoji="1" lang="ja-JP" altLang="en-US" sz="2400" dirty="0"/>
          </a:p>
        </p:txBody>
      </p:sp>
      <p:sp>
        <p:nvSpPr>
          <p:cNvPr id="3" name="下矢印 2"/>
          <p:cNvSpPr/>
          <p:nvPr/>
        </p:nvSpPr>
        <p:spPr>
          <a:xfrm rot="12391158">
            <a:off x="491631" y="1524656"/>
            <a:ext cx="1027169" cy="2368527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テキスト ボックス 261"/>
          <p:cNvSpPr txBox="1"/>
          <p:nvPr/>
        </p:nvSpPr>
        <p:spPr>
          <a:xfrm>
            <a:off x="138515" y="6500880"/>
            <a:ext cx="8844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スタート</a:t>
            </a:r>
            <a:endParaRPr kumimoji="1" lang="ja-JP" altLang="en-US" sz="1400" dirty="0"/>
          </a:p>
        </p:txBody>
      </p:sp>
      <p:sp>
        <p:nvSpPr>
          <p:cNvPr id="263" name="テキスト ボックス 262"/>
          <p:cNvSpPr txBox="1"/>
          <p:nvPr/>
        </p:nvSpPr>
        <p:spPr>
          <a:xfrm>
            <a:off x="6883646" y="6381328"/>
            <a:ext cx="21607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目立つ所に貼りつけましょう</a:t>
            </a:r>
            <a:endParaRPr kumimoji="1" lang="ja-JP" altLang="en-US" sz="1200" dirty="0"/>
          </a:p>
        </p:txBody>
      </p:sp>
      <p:sp>
        <p:nvSpPr>
          <p:cNvPr id="265" name="テキスト ボックス 264"/>
          <p:cNvSpPr txBox="1"/>
          <p:nvPr/>
        </p:nvSpPr>
        <p:spPr>
          <a:xfrm>
            <a:off x="323528" y="74719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夏休み　勉強１００コマ　マラソン！</a:t>
            </a:r>
            <a:endParaRPr kumimoji="1" lang="ja-JP" altLang="en-US" sz="36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6" name="テキスト ボックス 265"/>
          <p:cNvSpPr txBox="1"/>
          <p:nvPr/>
        </p:nvSpPr>
        <p:spPr>
          <a:xfrm>
            <a:off x="395043" y="781762"/>
            <a:ext cx="21607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１コマずつ塗りつぶしていきましょう</a:t>
            </a:r>
            <a:endParaRPr kumimoji="1" lang="ja-JP" altLang="en-US" sz="1050" dirty="0"/>
          </a:p>
        </p:txBody>
      </p:sp>
      <p:sp>
        <p:nvSpPr>
          <p:cNvPr id="267" name="下矢印 266"/>
          <p:cNvSpPr/>
          <p:nvPr/>
        </p:nvSpPr>
        <p:spPr>
          <a:xfrm rot="12391158">
            <a:off x="7542475" y="2964817"/>
            <a:ext cx="1027169" cy="2368527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3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314</Words>
  <Application>Microsoft Office PowerPoint</Application>
  <PresentationFormat>画面に合わせる (4:3)</PresentationFormat>
  <Paragraphs>205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Haruno.S</dc:creator>
  <cp:lastModifiedBy>Haruno.S</cp:lastModifiedBy>
  <cp:revision>7</cp:revision>
  <dcterms:created xsi:type="dcterms:W3CDTF">2014-07-11T00:42:46Z</dcterms:created>
  <dcterms:modified xsi:type="dcterms:W3CDTF">2014-07-12T01:35:46Z</dcterms:modified>
</cp:coreProperties>
</file>