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57" r:id="rId4"/>
    <p:sldId id="26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76F62-BE54-4472-B66E-993448147CC3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44D4-B064-42C5-9E07-D47076A6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5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08AEF-8EFD-4056-A03C-0D59941F4F0C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2CDB4-296A-4E2D-83AF-E8918DBCF1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50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325E-6978-4627-B11C-B594793DC332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4145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8DA-8A7D-4810-812D-FE5FDE7C4785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0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5DF5-E0ED-478D-A88C-A0E03A68C21A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72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8B8F-6858-4E4F-8774-BCF7F127D106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2473-1AA1-40CB-B21A-C85B21CB5A2D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7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1E64-72A8-471A-BD59-D160A4EE1F4B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24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F967-3492-44AE-940C-F1088D295223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4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97CE-3C35-497C-83D0-588EDBA10445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4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7A87-13D3-403E-BF03-EB02A3663008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85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15B2-0BB2-437D-AAC4-DF050358E87D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8C8-58FB-4FFC-9F9E-99818223CC0A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30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BF04-FFD4-4716-A52F-2023B9668EDC}" type="datetime1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7158-E19F-4C53-90AE-3BC1F86C03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09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748464" y="11344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6486616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748464" y="649796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260648"/>
            <a:ext cx="4714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ある人物の説明です。誰のことでしょうか。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途中で分かった人も、黙っておきます。</a:t>
            </a:r>
            <a:endParaRPr kumimoji="1" lang="ja-JP" altLang="en-US" sz="2000" dirty="0"/>
          </a:p>
        </p:txBody>
      </p:sp>
      <p:sp>
        <p:nvSpPr>
          <p:cNvPr id="3" name="正方形/長方形 2"/>
          <p:cNvSpPr/>
          <p:nvPr/>
        </p:nvSpPr>
        <p:spPr>
          <a:xfrm>
            <a:off x="251520" y="119675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生年月日：</a:t>
            </a:r>
            <a:r>
              <a:rPr lang="en-US" altLang="ja-JP" sz="3200" dirty="0" smtClean="0"/>
              <a:t>1989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12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29</a:t>
            </a:r>
            <a:r>
              <a:rPr lang="ja-JP" altLang="en-US" sz="3200" dirty="0" smtClean="0"/>
              <a:t>日　</a:t>
            </a:r>
            <a:r>
              <a:rPr lang="ja-JP" altLang="en-US" sz="3200" dirty="0" smtClean="0"/>
              <a:t>現在</a:t>
            </a:r>
            <a:r>
              <a:rPr lang="en-US" altLang="ja-JP" sz="3200" dirty="0" smtClean="0"/>
              <a:t>24</a:t>
            </a:r>
            <a:r>
              <a:rPr lang="ja-JP" altLang="en-US" sz="3200" dirty="0" smtClean="0"/>
              <a:t>歳</a:t>
            </a:r>
            <a:r>
              <a:rPr lang="ja-JP" altLang="en-US" sz="3200" dirty="0" smtClean="0"/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出身地：島根県松江市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身長 ：</a:t>
            </a:r>
            <a:r>
              <a:rPr lang="en-US" altLang="ja-JP" sz="3200" dirty="0" smtClean="0"/>
              <a:t>178cm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体重：</a:t>
            </a:r>
            <a:r>
              <a:rPr lang="en-US" altLang="ja-JP" sz="3200" dirty="0" smtClean="0"/>
              <a:t>70kg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12</a:t>
            </a:r>
            <a:r>
              <a:rPr lang="ja-JP" altLang="en-US" sz="3200" dirty="0" smtClean="0"/>
              <a:t>歳：</a:t>
            </a:r>
            <a:r>
              <a:rPr lang="en-US" altLang="ja-JP" sz="3200" dirty="0" smtClean="0"/>
              <a:t>2001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月、全国選抜ジュニア選手権で優勝。</a:t>
            </a:r>
            <a:endParaRPr lang="en-US" altLang="ja-JP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14</a:t>
            </a:r>
            <a:r>
              <a:rPr lang="ja-JP" altLang="en-US" sz="3200" dirty="0" smtClean="0"/>
              <a:t>歳：</a:t>
            </a:r>
            <a:r>
              <a:rPr lang="en-US" altLang="ja-JP" sz="3200" dirty="0" smtClean="0"/>
              <a:t>2003</a:t>
            </a:r>
            <a:r>
              <a:rPr lang="ja-JP" altLang="en-US" sz="3200" dirty="0" smtClean="0"/>
              <a:t>年、フロリダに留学（米国）。</a:t>
            </a:r>
            <a:endParaRPr lang="en-US" altLang="ja-JP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24</a:t>
            </a:r>
            <a:r>
              <a:rPr lang="ja-JP" altLang="en-US" sz="3200" dirty="0" smtClean="0"/>
              <a:t>歳：</a:t>
            </a:r>
            <a:r>
              <a:rPr lang="en-US" altLang="ja-JP" sz="3200" dirty="0" smtClean="0"/>
              <a:t>2014</a:t>
            </a:r>
            <a:r>
              <a:rPr lang="ja-JP" altLang="en-US" sz="3200" dirty="0" smtClean="0"/>
              <a:t>年、米オープン、アジア人としては初となるグランドスラム準優勝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2014/09/08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ATP</a:t>
            </a:r>
            <a:r>
              <a:rPr lang="ja-JP" altLang="en-US" sz="3200" dirty="0" smtClean="0"/>
              <a:t>ランキング８位</a:t>
            </a:r>
            <a:endParaRPr lang="ja-JP" altLang="en-US" sz="32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6309320"/>
            <a:ext cx="5735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（</a:t>
            </a:r>
            <a:r>
              <a:rPr kumimoji="1" lang="en-US" altLang="ja-JP" sz="2000" dirty="0" smtClean="0"/>
              <a:t>2014</a:t>
            </a:r>
            <a:r>
              <a:rPr kumimoji="1" lang="ja-JP" altLang="en-US" sz="2000" dirty="0" smtClean="0"/>
              <a:t>年は、</a:t>
            </a:r>
            <a:r>
              <a:rPr kumimoji="1" lang="en-US" altLang="ja-JP" sz="2000" dirty="0" smtClean="0"/>
              <a:t>9/14</a:t>
            </a:r>
            <a:r>
              <a:rPr kumimoji="1" lang="ja-JP" altLang="en-US" sz="2000" dirty="0" smtClean="0"/>
              <a:t>現在の年齢です。以降同様です。）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229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9512" y="908720"/>
            <a:ext cx="54726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生年月日：</a:t>
            </a:r>
            <a:r>
              <a:rPr lang="en-US" altLang="ja-JP" dirty="0" smtClean="0"/>
              <a:t>1989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29</a:t>
            </a:r>
            <a:r>
              <a:rPr lang="ja-JP" altLang="en-US" dirty="0" smtClean="0"/>
              <a:t>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出身地：島根県松江市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身長 ：</a:t>
            </a:r>
            <a:r>
              <a:rPr lang="en-US" altLang="ja-JP" dirty="0" smtClean="0"/>
              <a:t>178cm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体重：</a:t>
            </a:r>
            <a:r>
              <a:rPr lang="en-US" altLang="ja-JP" dirty="0" smtClean="0"/>
              <a:t>70kg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5</a:t>
            </a:r>
            <a:r>
              <a:rPr lang="ja-JP" altLang="en-US" dirty="0" smtClean="0"/>
              <a:t>歳：テニスを始める。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12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2001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月、全国選抜ジュニア選手権で優勝。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14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2003</a:t>
            </a:r>
            <a:r>
              <a:rPr lang="ja-JP" altLang="en-US" dirty="0" smtClean="0"/>
              <a:t>年フロリダの</a:t>
            </a:r>
            <a:r>
              <a:rPr lang="en-US" altLang="ja-JP" dirty="0" smtClean="0"/>
              <a:t>IMG</a:t>
            </a:r>
            <a:r>
              <a:rPr lang="ja-JP" altLang="en-US" dirty="0" smtClean="0"/>
              <a:t>アカデミーにテニス留学（米国）。以降、フロリダを活動拠点とする。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18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月プロ転向。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20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2009</a:t>
            </a:r>
            <a:r>
              <a:rPr lang="ja-JP" altLang="en-US" dirty="0" smtClean="0"/>
              <a:t>年、右ひじの疲労骨折で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月からツアーを欠場。苦しいリハビリを経て、翌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月にツアー復帰。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24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年、メンフィスの大会を連覇、マイアミのマスターズでベスト</a:t>
            </a:r>
            <a:r>
              <a:rPr lang="en-US" altLang="ja-JP" dirty="0" smtClean="0"/>
              <a:t>4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バルセロナの</a:t>
            </a:r>
            <a:r>
              <a:rPr lang="en-US" altLang="ja-JP" dirty="0" smtClean="0"/>
              <a:t>ATP500</a:t>
            </a:r>
            <a:r>
              <a:rPr lang="ja-JP" altLang="en-US" dirty="0" smtClean="0"/>
              <a:t>で優勝、マドリッドのマスターズで準優勝と立て続けに好成績。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全米オープン、アジア人としては初となるグランドスラム準優勝。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2014/09/08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ATP</a:t>
            </a:r>
            <a:r>
              <a:rPr lang="ja-JP" altLang="en-US" dirty="0" smtClean="0"/>
              <a:t>（男子プロテニス協会＝</a:t>
            </a:r>
            <a:r>
              <a:rPr lang="en-US" altLang="ja-JP" dirty="0" smtClean="0"/>
              <a:t>Association of Tennis Professionals</a:t>
            </a:r>
            <a:r>
              <a:rPr lang="ja-JP" altLang="en-US" dirty="0" smtClean="0"/>
              <a:t>）ランキング８位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555776" y="116632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>
                <a:solidFill>
                  <a:prstClr val="black"/>
                </a:solidFill>
              </a:rPr>
              <a:t>錦織 圭（にしこり　けい</a:t>
            </a:r>
            <a:r>
              <a:rPr lang="ja-JP" altLang="en-US" sz="4000" dirty="0" smtClean="0">
                <a:solidFill>
                  <a:prstClr val="black"/>
                </a:solidFill>
              </a:rPr>
              <a:t>）選手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1520" y="188640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プロテニスプレーヤー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652120" y="978008"/>
            <a:ext cx="316835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錦織圭選手の写真を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ここに挿入する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9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9072" y="110956"/>
            <a:ext cx="306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>
                <a:solidFill>
                  <a:prstClr val="black"/>
                </a:solidFill>
              </a:rPr>
              <a:t>錦織 </a:t>
            </a:r>
            <a:r>
              <a:rPr lang="ja-JP" altLang="en-US" sz="4000" dirty="0" smtClean="0">
                <a:solidFill>
                  <a:prstClr val="black"/>
                </a:solidFill>
              </a:rPr>
              <a:t>圭選手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64088" y="110956"/>
            <a:ext cx="3528392" cy="209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錦織圭選手の写真を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ここに挿入する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9649" y="997754"/>
            <a:ext cx="5084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決勝の試合で負けた</a:t>
            </a:r>
            <a:r>
              <a:rPr kumimoji="1" lang="ja-JP" altLang="en-US" sz="2400" dirty="0" smtClean="0"/>
              <a:t>直後、大勢の観衆の前でのインタビューで、錦織選手は次のように答えています。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139072" y="2348880"/>
            <a:ext cx="86093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「彼が良いプレーをしたので、自分の思うようなプレーをできませんでした」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「彼の優勝を喜んでいます」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「負けたのはつらいけど、決勝に出られてよかったです」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「サポートしてくれた人たちに感謝します」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「今日は負けて申し訳ない。次は勝ちます」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「たくさん応援していただき、楽しい２週間でした」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「大会を支えてくださり、ありがとうございました」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「来年も戻ってきます」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899592" y="2420888"/>
            <a:ext cx="33123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(1)</a:t>
            </a:r>
            <a:endParaRPr kumimoji="1" lang="ja-JP" altLang="en-US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899592" y="3219878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(2)</a:t>
            </a:r>
            <a:endParaRPr kumimoji="1" lang="ja-JP" altLang="en-US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5009953" y="4507140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(3)</a:t>
            </a:r>
            <a:endParaRPr kumimoji="1" lang="en-US" altLang="ja-JP" sz="2800" b="1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5613634" y="4942146"/>
            <a:ext cx="126262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(4)</a:t>
            </a:r>
            <a:endParaRPr kumimoji="1" lang="ja-JP" alt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2080321" y="5394907"/>
            <a:ext cx="256368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(5)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4283968" y="5826955"/>
            <a:ext cx="33123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(6)</a:t>
            </a:r>
            <a:endParaRPr kumimoji="1" lang="ja-JP" altLang="en-US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1929401" y="6229408"/>
            <a:ext cx="192251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(7)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229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9072" y="110956"/>
            <a:ext cx="306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>
                <a:solidFill>
                  <a:prstClr val="black"/>
                </a:solidFill>
              </a:rPr>
              <a:t>錦織 </a:t>
            </a:r>
            <a:r>
              <a:rPr lang="ja-JP" altLang="en-US" sz="4000" dirty="0" smtClean="0">
                <a:solidFill>
                  <a:prstClr val="black"/>
                </a:solidFill>
              </a:rPr>
              <a:t>圭選手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64088" y="110956"/>
            <a:ext cx="3528392" cy="3606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錦織圭選手の写真を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ここに挿入する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79512" y="825674"/>
            <a:ext cx="495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試合</a:t>
            </a:r>
            <a:r>
              <a:rPr lang="ja-JP" altLang="en-US" dirty="0" smtClean="0">
                <a:solidFill>
                  <a:prstClr val="black"/>
                </a:solidFill>
              </a:rPr>
              <a:t>直後</a:t>
            </a:r>
            <a:r>
              <a:rPr lang="ja-JP" altLang="en-US" dirty="0" smtClean="0"/>
              <a:t>にも関わらず、</a:t>
            </a:r>
            <a:endParaRPr lang="en-US" altLang="ja-JP" dirty="0" smtClean="0"/>
          </a:p>
          <a:p>
            <a:r>
              <a:rPr lang="ja-JP" altLang="en-US" dirty="0" smtClean="0"/>
              <a:t>勝利した相手を称え、</a:t>
            </a:r>
            <a:endParaRPr lang="en-US" altLang="ja-JP" dirty="0" smtClean="0"/>
          </a:p>
          <a:p>
            <a:r>
              <a:rPr lang="ja-JP" altLang="en-US" dirty="0" smtClean="0"/>
              <a:t>周囲への感謝も忘れず、</a:t>
            </a:r>
            <a:endParaRPr lang="en-US" altLang="ja-JP" dirty="0" smtClean="0"/>
          </a:p>
          <a:p>
            <a:r>
              <a:rPr lang="ja-JP" altLang="en-US" dirty="0" smtClean="0"/>
              <a:t>楽しくできたこと」や「悔しいこと」を冷静に考え、</a:t>
            </a:r>
            <a:endParaRPr lang="en-US" altLang="ja-JP" dirty="0" smtClean="0"/>
          </a:p>
          <a:p>
            <a:r>
              <a:rPr lang="ja-JP" altLang="en-US" dirty="0" smtClean="0"/>
              <a:t>次の目標に向かっている。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23528" y="4149080"/>
            <a:ext cx="3816424" cy="523220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自分もそのようにできる</a:t>
            </a:r>
            <a:endParaRPr lang="en-US" altLang="ja-JP" sz="28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427984" y="4149080"/>
            <a:ext cx="4320480" cy="523220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自分はそのようにできない</a:t>
            </a:r>
            <a:endParaRPr lang="en-US" altLang="ja-JP" sz="28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210077" y="2564904"/>
            <a:ext cx="495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そして、そのような思いをきちんと言うことにより、</a:t>
            </a:r>
            <a:endParaRPr lang="en-US" altLang="ja-JP" dirty="0" smtClean="0"/>
          </a:p>
          <a:p>
            <a:r>
              <a:rPr lang="ja-JP" altLang="en-US" sz="3600" dirty="0">
                <a:solidFill>
                  <a:srgbClr val="FF0000"/>
                </a:solidFill>
              </a:rPr>
              <a:t>「周り</a:t>
            </a:r>
            <a:r>
              <a:rPr lang="ja-JP" altLang="en-US" sz="3600" dirty="0" smtClean="0">
                <a:solidFill>
                  <a:srgbClr val="FF0000"/>
                </a:solidFill>
              </a:rPr>
              <a:t>に表現している」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91880" y="146461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皆さんも経験がありませんか？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言う</a:t>
            </a:r>
            <a:r>
              <a:rPr lang="ja-JP" altLang="en-US" sz="3200" dirty="0"/>
              <a:t>べき時に言えなかった感謝の</a:t>
            </a:r>
            <a:r>
              <a:rPr lang="ja-JP" altLang="en-US" sz="3200" dirty="0" smtClean="0"/>
              <a:t>言葉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例えば</a:t>
            </a:r>
            <a:r>
              <a:rPr lang="ja-JP" altLang="en-US" sz="3200" dirty="0"/>
              <a:t>、ご家族の方、友人、周りの人に</a:t>
            </a:r>
            <a:r>
              <a:rPr lang="ja-JP" altLang="en-US" sz="3200" dirty="0" smtClean="0"/>
              <a:t>対してです。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どんな</a:t>
            </a:r>
            <a:r>
              <a:rPr lang="ja-JP" altLang="en-US" sz="3200" dirty="0"/>
              <a:t>小さなことでも構いません</a:t>
            </a:r>
            <a:r>
              <a:rPr lang="ja-JP" altLang="en-US" sz="3200" dirty="0" smtClean="0"/>
              <a:t>。思い出して書きましょう。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196936" y="146461"/>
            <a:ext cx="3121329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錦織圭選手の写真を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ここに挿入する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9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7158-E19F-4C53-90AE-3BC1F86C03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108520" y="260648"/>
            <a:ext cx="9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 smtClean="0"/>
              <a:t>何かが行事が終わった時に、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「悔しい」って言っているだけでなく、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「感謝の気持ちをもつ」だけではなく、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「感謝の気持ちをその場で表現できる」</a:t>
            </a:r>
            <a:endParaRPr lang="en-US" altLang="ja-JP" sz="32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43000" y="5301208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今日の授業の感想を書きましょう。</a:t>
            </a:r>
            <a:endParaRPr lang="en-US" altLang="ja-JP" sz="40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615951" y="2492896"/>
            <a:ext cx="3816424" cy="2646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錦織圭選手の写真を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ここに挿入する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9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 build="p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582</Words>
  <Application>Microsoft Office PowerPoint</Application>
  <PresentationFormat>画面に合わせる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Haruno.S</dc:creator>
  <cp:lastModifiedBy>Haruno.S</cp:lastModifiedBy>
  <cp:revision>13</cp:revision>
  <dcterms:created xsi:type="dcterms:W3CDTF">2014-09-14T02:35:39Z</dcterms:created>
  <dcterms:modified xsi:type="dcterms:W3CDTF">2014-09-19T07:51:19Z</dcterms:modified>
</cp:coreProperties>
</file>